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88" r:id="rId6"/>
    <p:sldId id="302" r:id="rId7"/>
    <p:sldId id="289" r:id="rId8"/>
    <p:sldId id="290" r:id="rId9"/>
    <p:sldId id="303" r:id="rId10"/>
    <p:sldId id="292" r:id="rId11"/>
    <p:sldId id="294" r:id="rId12"/>
    <p:sldId id="304" r:id="rId13"/>
    <p:sldId id="296" r:id="rId14"/>
    <p:sldId id="298" r:id="rId15"/>
    <p:sldId id="305" r:id="rId16"/>
    <p:sldId id="306" r:id="rId17"/>
    <p:sldId id="307" r:id="rId18"/>
    <p:sldId id="308" r:id="rId19"/>
    <p:sldId id="309" r:id="rId20"/>
    <p:sldId id="301" r:id="rId21"/>
    <p:sldId id="300" r:id="rId22"/>
  </p:sldIdLst>
  <p:sldSz cx="9144000" cy="5143500" type="screen16x9"/>
  <p:notesSz cx="6858000" cy="9144000"/>
  <p:embeddedFontLst>
    <p:embeddedFont>
      <p:font typeface="Albert Sans" panose="020B0604020202020204" charset="0"/>
      <p:regular r:id="rId24"/>
      <p:bold r:id="rId25"/>
      <p:italic r:id="rId26"/>
      <p:boldItalic r:id="rId27"/>
    </p:embeddedFont>
    <p:embeddedFont>
      <p:font typeface="Alexandria" panose="020B0604020202020204" charset="-78"/>
      <p:regular r:id="rId28"/>
      <p:bold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Viaoda Libr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9D3308-62BE-4FE0-9CB7-C6108E0BD99F}">
  <a:tblStyle styleId="{D29D3308-62BE-4FE0-9CB7-C6108E0BD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5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ff420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ff4209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1D82636E-E336-187E-CD86-C2D53DC9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C6517C55-E55C-6B92-76F5-39AE3531C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E4D7A5D8-551B-6109-6DBE-D3DA02011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954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1218BDF-1037-38EB-8DEF-4BF398735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C2D325AE-F4BE-BE50-1458-7B5E39B13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3ADBAAF8-3DE9-3DB7-4FBB-4EBC0BCBF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742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FF992FA3-D406-8D52-637C-83761372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3F731335-7711-0406-55DD-80C000DCAA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90441599-930A-8119-254C-65028C333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009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0DE3C41-2501-FAE0-9799-DECDFCF39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5E5AF419-01FF-743F-B396-A7B6EB6F5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E231A7E4-10B7-87B8-AB8F-73A3D7B09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694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6E30FA14-8800-D211-17F9-AE7048E4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A54857B4-EDF9-E735-6F41-1D6A82AD9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59D8AD39-0270-8CF6-4978-C871E39AC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04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4ADC58A7-44BE-CC48-F089-F29195EC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4808A4AA-33F1-39D7-F19E-AE1D2462D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D5662073-D630-AE85-0134-2097C5F7D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660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642A9722-38DF-8FB9-40D4-C2198CDD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E93EF166-5575-8283-9B31-0E66F5351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B13CD489-1137-4509-ED92-91FD357F8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78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0F223089-B81A-0CE4-C4FD-1797A1C2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E6222F35-3EE8-C631-86D8-669D68943B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CD233395-13E8-224F-9B3B-818841652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201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2BD3D1FE-BCE7-0364-9130-DAE083B02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47334C36-8FE8-5CB8-002A-A65BFFF287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0BDB2120-A07D-9957-5E66-9DB782D7A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745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FF9C4595-D866-9E2B-66E5-DCC55FA8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B516B449-9583-4B52-F4E6-CD4CF42566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093923B6-221D-AF8A-3BC9-1BAB238B98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7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c3213e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c3213e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00EC41BF-EEB8-9E6F-50B5-9AAF15FC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C8358CCE-E568-F26C-416F-F5D41F61E8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10126291-493F-6F9D-FE68-2AD5F2CBF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83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Nắm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vững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niệm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bao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nghịch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Fermat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Euler.</a:t>
            </a: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Hiểu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rõ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bao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Caesar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RSA ở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tích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đảm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bí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toàn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vẹn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tin.</a:t>
            </a: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Vận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thuyết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đặt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Caesar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RSA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Rèn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logic,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kỹ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vấn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góc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nhìn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965FFB04-1E29-4B61-E7C9-FDA796F5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83CA5298-BF49-BBE0-C178-370F13F743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3D713D3A-10C3-EB95-5762-393095588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cổ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(Caesar, Affine)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đại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(RSA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Minh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cứu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(Breadth-First Search)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trọng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ngắn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đỉnh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702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A292FA96-9639-AEB7-4487-7B59131C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607F9EFF-7071-FA85-5545-3E9F36E26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BBC8871A-3709-CC2D-9B35-1ECE49A61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cổ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(Caesar, Affine)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đại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(RSA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Minh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cứu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(Breadth-First Search)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trọng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ngắn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đỉnh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46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168A359F-0AC8-13D8-2FA4-CA50B98E8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729FF45E-C453-7EFB-6AB6-21D5454FE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2B9C67D1-2CC5-72E3-2555-5644EC0C6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672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635E1D3A-B38A-40F6-60BA-728A43E14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AA4CC681-6176-372B-A94C-13A88274DD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551D5464-E80B-DDE3-6760-E303DEA8FB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bbb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gọi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nhau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 m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 &gt; 0)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chia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= b (mod m).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 = b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 chia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hết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– b.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trừ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nhân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toàn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nghĩa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= b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 = d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+ c = b + d (mod m), a – c = b – d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a.c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b.d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(mod m).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29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E920B5E6-96DB-D00C-92A3-F150147F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DB2B5CC6-8D0B-7388-2D4E-8E3D2BE79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5C082ED2-70BF-EDCA-307B-01CA9B9575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48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457200" y="4391750"/>
            <a:ext cx="42156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130" flipH="1">
            <a:off x="457525" y="368058"/>
            <a:ext cx="7931100" cy="24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>
            <a:off x="3834475" y="1266252"/>
            <a:ext cx="6626048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3445725"/>
            <a:ext cx="8113800" cy="12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2081560">
            <a:off x="3620825" y="2570478"/>
            <a:ext cx="6626048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2478600" y="1790900"/>
            <a:ext cx="6208200" cy="291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" y="440450"/>
            <a:ext cx="1295100" cy="7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8601403">
            <a:off x="2378586" y="-4229028"/>
            <a:ext cx="8776077" cy="76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21475"/>
            <a:ext cx="8233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053700" y="1704950"/>
            <a:ext cx="4512900" cy="28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2576538" y="1292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321406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2576538" y="2187738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321406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2576538" y="3082675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21406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2576538" y="3937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321406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10523439">
            <a:off x="6530752" y="569101"/>
            <a:ext cx="6626046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ctrTitle"/>
          </p:nvPr>
        </p:nvSpPr>
        <p:spPr>
          <a:xfrm rot="130" flipH="1">
            <a:off x="80738" y="117869"/>
            <a:ext cx="8721620" cy="1252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000" b="1" dirty="0">
                <a:latin typeface="+mj-lt"/>
                <a:cs typeface="Alexandria" panose="020B0604020202020204" charset="-78"/>
              </a:rPr>
              <a:t>TRƯỜNG ĐẠI HỌC SƯ PHẠM KỸ THUẬT HƯNG YÊN</a:t>
            </a:r>
            <a:br>
              <a:rPr lang="vi-VN" sz="2000" b="1" dirty="0">
                <a:latin typeface="+mj-lt"/>
                <a:cs typeface="Alexandria" panose="020B0604020202020204" charset="-78"/>
              </a:rPr>
            </a:br>
            <a:r>
              <a:rPr lang="vi-VN" sz="2000" dirty="0">
                <a:latin typeface="+mj-lt"/>
                <a:cs typeface="Alexandria" panose="020B0604020202020204" charset="-78"/>
              </a:rPr>
              <a:t>KHOA CÔNG NGHỆ THÔNG TIN</a:t>
            </a:r>
            <a:br>
              <a:rPr lang="vi-VN" sz="2000" dirty="0">
                <a:latin typeface="Alexandria" panose="020B0604020202020204" charset="-78"/>
                <a:cs typeface="Alexandria" panose="020B0604020202020204" charset="-78"/>
              </a:rPr>
            </a:br>
            <a:endParaRPr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4BFD-6EA4-C57A-D540-AB21C107AE7B}"/>
              </a:ext>
            </a:extLst>
          </p:cNvPr>
          <p:cNvSpPr txBox="1"/>
          <p:nvPr/>
        </p:nvSpPr>
        <p:spPr>
          <a:xfrm>
            <a:off x="2087545" y="3566270"/>
            <a:ext cx="4968910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151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 Th.S Nguyễn Hoàng Điệp</a:t>
            </a: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151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hiện: Ngô Thị Minh Quang - 12523068</a:t>
            </a: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151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Lớp: 12523W.1</a:t>
            </a:r>
            <a:endParaRPr lang="en-US" sz="1600" dirty="0">
              <a:solidFill>
                <a:srgbClr val="1511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20B7C5-5E44-D274-23BB-7AF9741E2D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B92AA47-F981-9E65-1B13-9527E574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006" y="280442"/>
            <a:ext cx="1018375" cy="1037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65975-924C-C7A4-DAAB-B7710A5FAC45}"/>
              </a:ext>
            </a:extLst>
          </p:cNvPr>
          <p:cNvSpPr txBox="1"/>
          <p:nvPr/>
        </p:nvSpPr>
        <p:spPr>
          <a:xfrm>
            <a:off x="547634" y="1533457"/>
            <a:ext cx="7405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2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WEBSITE HỌC TRỰC TUYẾN MÔN TOÁN RỜI RẠC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CD0C84BE-9C33-E4AE-48A8-B8B1CA8C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DB992234-A1F6-875F-BD04-00EBDCDE9C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011E1484-600B-DD78-EF74-F2BD1D5B5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672672" y="1790900"/>
            <a:ext cx="5014127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THỰC HIỆN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4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31181A44-9778-980F-6139-ABEAFC7C0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3;p45">
            <a:extLst>
              <a:ext uri="{FF2B5EF4-FFF2-40B4-BE49-F238E27FC236}">
                <a16:creationId xmlns:a16="http://schemas.microsoft.com/office/drawing/2014/main" id="{00382808-1661-A224-A98E-6B657F22DE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099" y="2328774"/>
            <a:ext cx="2437751" cy="2082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ngôn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tiêu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(ES6+)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gàng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ưu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cho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94;p45">
            <a:extLst>
              <a:ext uri="{FF2B5EF4-FFF2-40B4-BE49-F238E27FC236}">
                <a16:creationId xmlns:a16="http://schemas.microsoft.com/office/drawing/2014/main" id="{FEBAEAA0-329D-D07D-A18F-E5592CCC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238" y="173258"/>
            <a:ext cx="7713900" cy="871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95;p45">
            <a:extLst>
              <a:ext uri="{FF2B5EF4-FFF2-40B4-BE49-F238E27FC236}">
                <a16:creationId xmlns:a16="http://schemas.microsoft.com/office/drawing/2014/main" id="{6ED15DBE-4466-6017-4300-1362FCD8D1D9}"/>
              </a:ext>
            </a:extLst>
          </p:cNvPr>
          <p:cNvSpPr txBox="1">
            <a:spLocks/>
          </p:cNvSpPr>
          <p:nvPr/>
        </p:nvSpPr>
        <p:spPr>
          <a:xfrm>
            <a:off x="644760" y="1525438"/>
            <a:ext cx="2861338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(ES6+)</a:t>
            </a:r>
          </a:p>
        </p:txBody>
      </p:sp>
      <p:sp>
        <p:nvSpPr>
          <p:cNvPr id="7" name="Google Shape;296;p45">
            <a:extLst>
              <a:ext uri="{FF2B5EF4-FFF2-40B4-BE49-F238E27FC236}">
                <a16:creationId xmlns:a16="http://schemas.microsoft.com/office/drawing/2014/main" id="{DB2620CF-35F0-46BE-9B13-ECAF4E16E75A}"/>
              </a:ext>
            </a:extLst>
          </p:cNvPr>
          <p:cNvSpPr txBox="1">
            <a:spLocks/>
          </p:cNvSpPr>
          <p:nvPr/>
        </p:nvSpPr>
        <p:spPr>
          <a:xfrm>
            <a:off x="3506098" y="2260138"/>
            <a:ext cx="2594726" cy="2082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tương tác trực tiếp, cập nhật nội dung động không cần tải lại trang.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các file layout.js, header.js, sidebar.js để xây dựng khung giao diện cố định.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97;p45">
            <a:extLst>
              <a:ext uri="{FF2B5EF4-FFF2-40B4-BE49-F238E27FC236}">
                <a16:creationId xmlns:a16="http://schemas.microsoft.com/office/drawing/2014/main" id="{83F111DE-97A6-7F12-BBC4-C88D9D3A5FE5}"/>
              </a:ext>
            </a:extLst>
          </p:cNvPr>
          <p:cNvSpPr txBox="1">
            <a:spLocks/>
          </p:cNvSpPr>
          <p:nvPr/>
        </p:nvSpPr>
        <p:spPr>
          <a:xfrm>
            <a:off x="3506098" y="1525438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DOM + Component:</a:t>
            </a:r>
          </a:p>
        </p:txBody>
      </p:sp>
      <p:sp>
        <p:nvSpPr>
          <p:cNvPr id="9" name="Google Shape;298;p45">
            <a:extLst>
              <a:ext uri="{FF2B5EF4-FFF2-40B4-BE49-F238E27FC236}">
                <a16:creationId xmlns:a16="http://schemas.microsoft.com/office/drawing/2014/main" id="{BEF1A9F3-C722-0941-1AFE-1DFD187D5341}"/>
              </a:ext>
            </a:extLst>
          </p:cNvPr>
          <p:cNvSpPr txBox="1">
            <a:spLocks/>
          </p:cNvSpPr>
          <p:nvPr/>
        </p:nvSpPr>
        <p:spPr>
          <a:xfrm>
            <a:off x="6297201" y="2180127"/>
            <a:ext cx="2328121" cy="2082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HTML5: Xây dựng cấu trúc xương sống và nội dung cho website.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(Responsive).</a:t>
            </a:r>
            <a:r>
              <a:rPr lang="en-US" dirty="0">
                <a:latin typeface="+mn-lt"/>
              </a:rPr>
              <a:t>	</a:t>
            </a:r>
          </a:p>
        </p:txBody>
      </p:sp>
      <p:sp>
        <p:nvSpPr>
          <p:cNvPr id="10" name="Google Shape;299;p45">
            <a:extLst>
              <a:ext uri="{FF2B5EF4-FFF2-40B4-BE49-F238E27FC236}">
                <a16:creationId xmlns:a16="http://schemas.microsoft.com/office/drawing/2014/main" id="{D7E4F848-2224-D9C1-238F-A2EC809BB826}"/>
              </a:ext>
            </a:extLst>
          </p:cNvPr>
          <p:cNvSpPr txBox="1">
            <a:spLocks/>
          </p:cNvSpPr>
          <p:nvPr/>
        </p:nvSpPr>
        <p:spPr>
          <a:xfrm>
            <a:off x="6297201" y="1395395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 / CSS3</a:t>
            </a:r>
          </a:p>
        </p:txBody>
      </p:sp>
    </p:spTree>
    <p:extLst>
      <p:ext uri="{BB962C8B-B14F-4D97-AF65-F5344CB8AC3E}">
        <p14:creationId xmlns:p14="http://schemas.microsoft.com/office/powerpoint/2010/main" val="21816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A64549CE-75FB-D2BA-0F75-3586E853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4;p45">
            <a:extLst>
              <a:ext uri="{FF2B5EF4-FFF2-40B4-BE49-F238E27FC236}">
                <a16:creationId xmlns:a16="http://schemas.microsoft.com/office/drawing/2014/main" id="{92359C6E-2FCE-0CDD-653A-8D5A3ACB69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238" y="173258"/>
            <a:ext cx="7713900" cy="871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96;p45">
            <a:extLst>
              <a:ext uri="{FF2B5EF4-FFF2-40B4-BE49-F238E27FC236}">
                <a16:creationId xmlns:a16="http://schemas.microsoft.com/office/drawing/2014/main" id="{90651842-F4C7-C408-DAEA-7447F8EEF977}"/>
              </a:ext>
            </a:extLst>
          </p:cNvPr>
          <p:cNvSpPr txBox="1">
            <a:spLocks/>
          </p:cNvSpPr>
          <p:nvPr/>
        </p:nvSpPr>
        <p:spPr>
          <a:xfrm>
            <a:off x="848362" y="1956984"/>
            <a:ext cx="3341801" cy="2182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(Code Editor)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/React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code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(debug)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(extensions)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Google Shape;297;p45">
            <a:extLst>
              <a:ext uri="{FF2B5EF4-FFF2-40B4-BE49-F238E27FC236}">
                <a16:creationId xmlns:a16="http://schemas.microsoft.com/office/drawing/2014/main" id="{6390D81A-6CB0-B94F-57BC-F4D97EC6045A}"/>
              </a:ext>
            </a:extLst>
          </p:cNvPr>
          <p:cNvSpPr txBox="1">
            <a:spLocks/>
          </p:cNvSpPr>
          <p:nvPr/>
        </p:nvSpPr>
        <p:spPr>
          <a:xfrm>
            <a:off x="848362" y="1251184"/>
            <a:ext cx="3430329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(Editor)</a:t>
            </a:r>
          </a:p>
        </p:txBody>
      </p:sp>
      <p:sp>
        <p:nvSpPr>
          <p:cNvPr id="13" name="Google Shape;298;p45">
            <a:extLst>
              <a:ext uri="{FF2B5EF4-FFF2-40B4-BE49-F238E27FC236}">
                <a16:creationId xmlns:a16="http://schemas.microsoft.com/office/drawing/2014/main" id="{751AFEF5-3CF6-5FEA-81B7-3EA50C0C7940}"/>
              </a:ext>
            </a:extLst>
          </p:cNvPr>
          <p:cNvSpPr txBox="1">
            <a:spLocks/>
          </p:cNvSpPr>
          <p:nvPr/>
        </p:nvSpPr>
        <p:spPr>
          <a:xfrm>
            <a:off x="4805021" y="1949515"/>
            <a:ext cx="3595401" cy="2182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ngay trên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tin đơn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như: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đăng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99;p45">
            <a:extLst>
              <a:ext uri="{FF2B5EF4-FFF2-40B4-BE49-F238E27FC236}">
                <a16:creationId xmlns:a16="http://schemas.microsoft.com/office/drawing/2014/main" id="{493D39C4-B4B1-06AE-D067-426BC889AD6A}"/>
              </a:ext>
            </a:extLst>
          </p:cNvPr>
          <p:cNvSpPr txBox="1">
            <a:spLocks/>
          </p:cNvSpPr>
          <p:nvPr/>
        </p:nvSpPr>
        <p:spPr>
          <a:xfrm>
            <a:off x="4865310" y="1225981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6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F65433D3-AC72-0B89-429C-B5C893B6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EF9D89C3-37E0-857D-52A8-C48FF61C7C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BD7F65ED-7F5A-DBCA-EFFF-B0EACCFC0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446396" y="1790900"/>
            <a:ext cx="4305718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57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69AFD8A-01BF-D353-4ACB-E7057982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D25F1F34-ED0A-39CC-93B5-5B8C4B3A7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CDE6687D-D8DA-BB36-E1DB-F948D9FBF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10" y="1190730"/>
            <a:ext cx="3759735" cy="395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70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4AEA98A-95C4-619F-ED66-6C3FADA5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1C6E04CD-6488-A14B-FB59-6D32983BE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D4E22045-C0AE-A7BA-441D-2C95AFED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0" y="1173808"/>
            <a:ext cx="5586412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4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F71BEAE7-331D-D6C8-5CE3-A926446D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85B4CB24-C6C8-21C9-753F-8D493894F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1C8E39DA-1085-E5DF-AD4A-AE6B4F5C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48" y="1285929"/>
            <a:ext cx="6700663" cy="3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7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1B69DC7C-3B9A-1496-21D0-EF03E8DC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3DCF8B63-365C-986B-8D99-E389686D7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1">
            <a:extLst>
              <a:ext uri="{FF2B5EF4-FFF2-40B4-BE49-F238E27FC236}">
                <a16:creationId xmlns:a16="http://schemas.microsoft.com/office/drawing/2014/main" id="{3A08433F-B849-89C5-1A71-B1E66691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95" y="1341194"/>
            <a:ext cx="6632173" cy="335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437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25A77A7E-DD53-3BAF-7C46-87998655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8B7B5E7E-C757-2C67-A8FF-6D7D3B420F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1">
            <a:extLst>
              <a:ext uri="{FF2B5EF4-FFF2-40B4-BE49-F238E27FC236}">
                <a16:creationId xmlns:a16="http://schemas.microsoft.com/office/drawing/2014/main" id="{28610808-6AFF-82A8-DB57-AEAABFA5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09" y="1203951"/>
            <a:ext cx="6757136" cy="3458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771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78C0C81B-B92E-9528-F8E3-C02098CBD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B66FF9B6-861D-91FD-B919-6B5111B4BE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F7F5C16E-A3C9-0AD5-8A66-4BD95AD7A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446396" y="1790900"/>
            <a:ext cx="4305718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17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 idx="8"/>
          </p:nvPr>
        </p:nvSpPr>
        <p:spPr>
          <a:xfrm>
            <a:off x="431495" y="163362"/>
            <a:ext cx="8113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ĐỒ ÁN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1657132" y="1161800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01</a:t>
            </a:r>
            <a:endParaRPr i="0"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"/>
          </p:nvPr>
        </p:nvSpPr>
        <p:spPr>
          <a:xfrm>
            <a:off x="2334832" y="1158104"/>
            <a:ext cx="430712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 idx="2"/>
          </p:nvPr>
        </p:nvSpPr>
        <p:spPr>
          <a:xfrm>
            <a:off x="1657132" y="1913477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02</a:t>
            </a:r>
            <a:endParaRPr i="0"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3"/>
          </p:nvPr>
        </p:nvSpPr>
        <p:spPr>
          <a:xfrm>
            <a:off x="2410176" y="1904819"/>
            <a:ext cx="650271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PHẤN TÍCH VÀ THIẾT KẾ PHẦN MỀM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4"/>
          </p:nvPr>
        </p:nvSpPr>
        <p:spPr>
          <a:xfrm>
            <a:off x="1657132" y="2654079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03</a:t>
            </a:r>
            <a:endParaRPr i="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5"/>
          </p:nvPr>
        </p:nvSpPr>
        <p:spPr>
          <a:xfrm>
            <a:off x="2410176" y="2568998"/>
            <a:ext cx="5623462" cy="573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THỰC HIỆN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6"/>
          </p:nvPr>
        </p:nvSpPr>
        <p:spPr>
          <a:xfrm>
            <a:off x="1657132" y="3951804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05</a:t>
            </a:r>
            <a:endParaRPr i="0"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7"/>
          </p:nvPr>
        </p:nvSpPr>
        <p:spPr>
          <a:xfrm>
            <a:off x="2410176" y="3911304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20963171-4B6E-CCC9-4A52-9D33F9470DC4}"/>
              </a:ext>
            </a:extLst>
          </p:cNvPr>
          <p:cNvSpPr txBox="1">
            <a:spLocks/>
          </p:cNvSpPr>
          <p:nvPr/>
        </p:nvSpPr>
        <p:spPr>
          <a:xfrm>
            <a:off x="1657132" y="3318258"/>
            <a:ext cx="677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1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en" i="0" dirty="0"/>
              <a:t>04</a:t>
            </a:r>
          </a:p>
        </p:txBody>
      </p:sp>
      <p:sp>
        <p:nvSpPr>
          <p:cNvPr id="3" name="Google Shape;177;p30">
            <a:extLst>
              <a:ext uri="{FF2B5EF4-FFF2-40B4-BE49-F238E27FC236}">
                <a16:creationId xmlns:a16="http://schemas.microsoft.com/office/drawing/2014/main" id="{F646AAFA-8748-DFD9-CC41-C1131CF9D534}"/>
              </a:ext>
            </a:extLst>
          </p:cNvPr>
          <p:cNvSpPr txBox="1">
            <a:spLocks/>
          </p:cNvSpPr>
          <p:nvPr/>
        </p:nvSpPr>
        <p:spPr>
          <a:xfrm>
            <a:off x="2334832" y="3287625"/>
            <a:ext cx="492512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1D1EBBA9-8C05-282F-D66F-C7703DB4B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8BB154D1-C3FF-9DE4-95EF-5058110B3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A755A2-FDE1-46E5-1E23-6FEDEC947F6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6537" y="1210722"/>
            <a:ext cx="797323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ƯU ĐIỂM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quyền rõ ràng: Admin – Giảng viên – Sinh viên.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đẹp, dễ sử dụng, phản hồi nhanh.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theo mô hình SPA, chuyển trang mượt.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đầy đủ chức năng học, thi, chat, chatbot hỗ trợ.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mã nguồn rõ ràng, dễ mở rộng và bảo trì.</a:t>
            </a: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NHƯỢC ĐIỂM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kết nối CSDL thực tế (chạy mock data).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Bảo mật và xác thực chưa hoàn thiện.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hỗ trợ upload file bài nộp và tài liệu.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form chưa kiểm tra dữ liệu đầu vào.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926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A15ADA13-1B4A-995A-775B-34689E44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B4A5C82E-6AC0-02A4-F648-3B92B0443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5639A9-9BF9-A8FC-4181-1B3463F5A5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6813" y="875620"/>
            <a:ext cx="839037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SQL Server / Firebase để lưu dữ liệu thật.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Tăng cường bảo mật, dùng JWT – mã hóa mật khẩu.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app di động (Android / iOS).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Nâng cấp Chatbot AI, gợi ý học tập thông minh.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Mở rộng cho nhiều môn học khác.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4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 flipH="1">
            <a:off x="2478600" y="1790900"/>
            <a:ext cx="6208200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21547" y="311498"/>
            <a:ext cx="8113800" cy="8378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subTitle" idx="1"/>
          </p:nvPr>
        </p:nvSpPr>
        <p:spPr>
          <a:xfrm>
            <a:off x="367365" y="1374624"/>
            <a:ext cx="8409269" cy="3132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E-learning ngày càng phổ biến.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Môn Toán rời rạc khó học, khối lượng lớn, trừu tượng.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một hệ thống hỗ trợ học tập trực quan, hiệu quả.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7B013848-1DE4-F23B-3AF8-609133D2A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2D1361FB-CD8C-B4CB-2E07-D9E563EC3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523" y="-151585"/>
            <a:ext cx="8113800" cy="12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>
            <a:extLst>
              <a:ext uri="{FF2B5EF4-FFF2-40B4-BE49-F238E27FC236}">
                <a16:creationId xmlns:a16="http://schemas.microsoft.com/office/drawing/2014/main" id="{E91B7FED-0ED0-199A-969A-5EC3A6B5EA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6523" y="1123415"/>
            <a:ext cx="8409269" cy="3579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Sinh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06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660CAA6B-3CE4-1E37-E024-C43BD210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93A3DF87-CBCE-F760-F109-140F384D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523" y="-151585"/>
            <a:ext cx="8113800" cy="12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>
            <a:extLst>
              <a:ext uri="{FF2B5EF4-FFF2-40B4-BE49-F238E27FC236}">
                <a16:creationId xmlns:a16="http://schemas.microsoft.com/office/drawing/2014/main" id="{59AECBAB-E8CC-6A48-5D89-C67CC8B78C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6523" y="1298005"/>
            <a:ext cx="8409269" cy="4167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tượng: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 Quản lý người dùng, khóa học, thống kê.</a:t>
            </a: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 Tạo bài giảng, bài tập, kỳ thi.</a:t>
            </a: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viên: Học, làm bài, thi và chat nhóm.</a:t>
            </a:r>
          </a:p>
          <a:p>
            <a:pPr>
              <a:lnSpc>
                <a:spcPct val="150000"/>
              </a:lnSpc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thử nghiệm tại khoa CNTT – UTEHY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9700" indent="0">
              <a:lnSpc>
                <a:spcPct val="150000"/>
              </a:lnSpc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4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B14353DE-C579-1907-A13B-2DEC55B16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C3FC009D-8502-5A3A-2D5B-E12BDF8A81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BDE35099-2A57-B388-0FC3-59CBC0CA6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381648" y="1790900"/>
            <a:ext cx="7717134" cy="2912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1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EFB478A2-2CB5-D806-4E38-E7AB5A508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D5228181-672A-DE4A-92D5-1157DA941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78" y="142177"/>
            <a:ext cx="8113800" cy="801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061BB9D8-01F7-A953-6269-08D34620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10" y="1002986"/>
            <a:ext cx="5551976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92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8A9C18-63D3-AA7F-CC60-D085C093C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845" y="122634"/>
            <a:ext cx="7292700" cy="510412"/>
          </a:xfrm>
        </p:spPr>
        <p:txBody>
          <a:bodyPr/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Diagram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14A63371-5B8B-BDC4-F523-1F9137BD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08" y="979310"/>
            <a:ext cx="6762541" cy="39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622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</Words>
  <Application>Microsoft Office PowerPoint</Application>
  <PresentationFormat>On-screen Show (16:9)</PresentationFormat>
  <Paragraphs>104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DM Sans</vt:lpstr>
      <vt:lpstr>Darker Grotesque SemiBold</vt:lpstr>
      <vt:lpstr>Raleway</vt:lpstr>
      <vt:lpstr>Viaoda Libre</vt:lpstr>
      <vt:lpstr>Alexandria</vt:lpstr>
      <vt:lpstr>Albert Sans</vt:lpstr>
      <vt:lpstr>Times New Roman</vt:lpstr>
      <vt:lpstr>Minimal Gradient by Slidesgo</vt:lpstr>
      <vt:lpstr> TRƯỜNG ĐẠI HỌC SƯ PHẠM KỸ THUẬT HƯNG YÊN KHOA CÔNG NGHỆ THÔNG TIN </vt:lpstr>
      <vt:lpstr>NỘI DUNG ĐỒ ÁN</vt:lpstr>
      <vt:lpstr>01</vt:lpstr>
      <vt:lpstr>Lý do chọn đề tài</vt:lpstr>
      <vt:lpstr>Mục tiêu của đề tài</vt:lpstr>
      <vt:lpstr>Đối tượng và phạm vi</vt:lpstr>
      <vt:lpstr>02</vt:lpstr>
      <vt:lpstr>UseCase Tổng quát</vt:lpstr>
      <vt:lpstr>PowerPoint Presentation</vt:lpstr>
      <vt:lpstr>03</vt:lpstr>
      <vt:lpstr>Công nghệ sử dụng</vt:lpstr>
      <vt:lpstr>Công nghệ sử dụng</vt:lpstr>
      <vt:lpstr>04</vt:lpstr>
      <vt:lpstr>Đăng nhập</vt:lpstr>
      <vt:lpstr>Trang chủ</vt:lpstr>
      <vt:lpstr>Admin</vt:lpstr>
      <vt:lpstr>Giảng Viên</vt:lpstr>
      <vt:lpstr>Sinh Viên</vt:lpstr>
      <vt:lpstr>05</vt:lpstr>
      <vt:lpstr>Kết quả đạt được</vt:lpstr>
      <vt:lpstr>Hướng phát triển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Quang Ngô Thị Minh</dc:creator>
  <cp:lastModifiedBy>Quang Ngô Thị Minh</cp:lastModifiedBy>
  <cp:revision>4</cp:revision>
  <dcterms:modified xsi:type="dcterms:W3CDTF">2025-12-07T17:09:21Z</dcterms:modified>
</cp:coreProperties>
</file>